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63" r:id="rId5"/>
    <p:sldId id="257" r:id="rId6"/>
    <p:sldId id="262" r:id="rId7"/>
    <p:sldId id="258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74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D86C-83D6-612C-459E-91117EEEE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ED775-7DA6-D9B7-FE1E-BC810E108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3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86542"/>
            <a:ext cx="9144000" cy="1085316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tx1"/>
                </a:solidFill>
              </a:rPr>
              <a:t>Ephesians 6:1-4</a:t>
            </a:r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A red and white sign&#10;&#10;Description automatically generated with medium confidence">
            <a:extLst>
              <a:ext uri="{FF2B5EF4-FFF2-40B4-BE49-F238E27FC236}">
                <a16:creationId xmlns:a16="http://schemas.microsoft.com/office/drawing/2014/main" id="{B47DA673-B932-EAB0-FF23-F2BB3B611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88" y="582650"/>
            <a:ext cx="7596624" cy="357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AFF919B-1772-971A-000C-0B5A514E3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953" y="528570"/>
            <a:ext cx="7620000" cy="5391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60C4A9-3785-2725-9342-4F907BFDBC15}"/>
              </a:ext>
            </a:extLst>
          </p:cNvPr>
          <p:cNvSpPr txBox="1"/>
          <p:nvPr/>
        </p:nvSpPr>
        <p:spPr>
          <a:xfrm>
            <a:off x="2409914" y="3449115"/>
            <a:ext cx="7016097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/>
              <a:t>THAT NEED TO BE AVOIDED AS PARENTS!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BAC41D-0DFA-13A8-2128-CD42C5AA173C}"/>
              </a:ext>
            </a:extLst>
          </p:cNvPr>
          <p:cNvSpPr txBox="1"/>
          <p:nvPr/>
        </p:nvSpPr>
        <p:spPr>
          <a:xfrm>
            <a:off x="8263783" y="1193955"/>
            <a:ext cx="766557" cy="15696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/>
                </a:solidFill>
              </a:rPr>
              <a:t>S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887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33632" y="674719"/>
            <a:ext cx="10652289" cy="729876"/>
          </a:xfrm>
        </p:spPr>
        <p:txBody>
          <a:bodyPr>
            <a:normAutofit/>
          </a:bodyPr>
          <a:lstStyle/>
          <a:p>
            <a:r>
              <a:rPr lang="en-US" sz="4400" dirty="0"/>
              <a:t>SOME OF THE MISTAKES MADE BY PARENTS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33632" y="1621412"/>
            <a:ext cx="10096500" cy="4199036"/>
          </a:xfrm>
        </p:spPr>
        <p:txBody>
          <a:bodyPr>
            <a:normAutofit lnSpcReduction="1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NOAH’S DRUNKENNESS- Genesis 9:20-25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Immediate cause of Ham’s disgrace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Isaiah 5:11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Proverbs 23:29-35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Galatians 5:21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Parents who drink, lose the respect of their children – and often cause the children to also become drunkards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33632" y="738093"/>
            <a:ext cx="10652289" cy="729876"/>
          </a:xfrm>
        </p:spPr>
        <p:txBody>
          <a:bodyPr>
            <a:normAutofit/>
          </a:bodyPr>
          <a:lstStyle/>
          <a:p>
            <a:r>
              <a:rPr lang="en-US" sz="4400" dirty="0"/>
              <a:t>SOME OF THE MISTAKES MADE BY PARENTS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33632" y="1621412"/>
            <a:ext cx="10096500" cy="41990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/>
                </a:solidFill>
              </a:rPr>
              <a:t>LOT’S MATERIALISM-  GENESIS 13:7-11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Lot chose for himself all the plain of Jordan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Genesis 19:1-26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Ephesians 6:4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Parents are obligated to bring up their children in the nurture and admonition of the Lord!</a:t>
            </a:r>
          </a:p>
        </p:txBody>
      </p:sp>
    </p:spTree>
    <p:extLst>
      <p:ext uri="{BB962C8B-B14F-4D97-AF65-F5344CB8AC3E}">
        <p14:creationId xmlns:p14="http://schemas.microsoft.com/office/powerpoint/2010/main" val="16028142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12" end="2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charRg st="112" end="20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charRg st="112" end="20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charRg st="112" end="2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33632" y="738093"/>
            <a:ext cx="10652289" cy="729876"/>
          </a:xfrm>
        </p:spPr>
        <p:txBody>
          <a:bodyPr>
            <a:normAutofit/>
          </a:bodyPr>
          <a:lstStyle/>
          <a:p>
            <a:r>
              <a:rPr lang="en-US" sz="4400" dirty="0"/>
              <a:t>SOME OF THE MISTAKES MADE BY PARENTS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33632" y="1621412"/>
            <a:ext cx="10096500" cy="41990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/>
                </a:solidFill>
              </a:rPr>
              <a:t>JACOB’S PARTIALITY- Genesis 37:3,4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Genesis 25:28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His father had favored Esau, his mother him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No wonder he was prone to this same error with Joseph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Children learn what they SEE in EXAMPLES!</a:t>
            </a:r>
          </a:p>
        </p:txBody>
      </p:sp>
    </p:spTree>
    <p:extLst>
      <p:ext uri="{BB962C8B-B14F-4D97-AF65-F5344CB8AC3E}">
        <p14:creationId xmlns:p14="http://schemas.microsoft.com/office/powerpoint/2010/main" val="7070617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33632" y="738093"/>
            <a:ext cx="10652289" cy="729876"/>
          </a:xfrm>
        </p:spPr>
        <p:txBody>
          <a:bodyPr>
            <a:normAutofit/>
          </a:bodyPr>
          <a:lstStyle/>
          <a:p>
            <a:r>
              <a:rPr lang="en-US" sz="4400" dirty="0"/>
              <a:t>SOME OF THE MISTAKES MADE BY PARENTS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33632" y="1621411"/>
            <a:ext cx="10310568" cy="469146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/>
                </a:solidFill>
              </a:rPr>
              <a:t>DAVID’S HUMORING OF ADONIJAH -  1 Kings 1:5,6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Never learned the meaning of the word “NO”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Proverbs 23:13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Proverbs 22:15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God says: Children are to be DISCIPLINED – not PAMPERED or HUMORED!</a:t>
            </a:r>
          </a:p>
        </p:txBody>
      </p:sp>
    </p:spTree>
    <p:extLst>
      <p:ext uri="{BB962C8B-B14F-4D97-AF65-F5344CB8AC3E}">
        <p14:creationId xmlns:p14="http://schemas.microsoft.com/office/powerpoint/2010/main" val="93422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33632" y="738093"/>
            <a:ext cx="10652289" cy="729876"/>
          </a:xfrm>
        </p:spPr>
        <p:txBody>
          <a:bodyPr>
            <a:normAutofit/>
          </a:bodyPr>
          <a:lstStyle/>
          <a:p>
            <a:r>
              <a:rPr lang="en-US" sz="4400" dirty="0"/>
              <a:t>SOME OF THE MISTAKES MADE BY PARENTS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33631" y="1621411"/>
            <a:ext cx="10652289" cy="469146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/>
                </a:solidFill>
              </a:rPr>
              <a:t>ELI’S TOLERATION -  1 Samuel 2:22-25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1 Samuel 3:13 “he did not restrain them.”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He KNEW his sons were WICKED but did not take the proper action against them!</a:t>
            </a:r>
          </a:p>
          <a:p>
            <a:pPr lvl="1">
              <a:lnSpc>
                <a:spcPct val="100000"/>
              </a:lnSpc>
            </a:pPr>
            <a:r>
              <a:rPr lang="en-US" sz="3600" b="1" dirty="0">
                <a:solidFill>
                  <a:schemeClr val="tx1"/>
                </a:solidFill>
              </a:rPr>
              <a:t>Ecclesiastes 12:1- When they are YOUNG is the time to begin teaching them the FEAR OF THE LORD</a:t>
            </a:r>
          </a:p>
          <a:p>
            <a:pPr lvl="1">
              <a:lnSpc>
                <a:spcPct val="100000"/>
              </a:lnSpc>
            </a:pP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51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8169" y="281354"/>
            <a:ext cx="9715500" cy="6383215"/>
          </a:xfrm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lang="en-US" sz="6000" dirty="0"/>
              <a:t>ONE OF THE GREATEST DANGERS WE MUST AVOID AS PARENTS IS NOT BEING FAITHFUL CHRISTIANS AND SETTING THE PROPER EXAMPLES FOR OUR CHILDREN!</a:t>
            </a:r>
          </a:p>
        </p:txBody>
      </p:sp>
    </p:spTree>
    <p:extLst>
      <p:ext uri="{BB962C8B-B14F-4D97-AF65-F5344CB8AC3E}">
        <p14:creationId xmlns:p14="http://schemas.microsoft.com/office/powerpoint/2010/main" val="2699628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83</TotalTime>
  <Words>261</Words>
  <Application>Microsoft Office PowerPoint</Application>
  <PresentationFormat>Widescreen</PresentationFormat>
  <Paragraphs>36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Vertical Lexicon design template</vt:lpstr>
      <vt:lpstr>PowerPoint Presentation</vt:lpstr>
      <vt:lpstr>PowerPoint Presentation</vt:lpstr>
      <vt:lpstr>PowerPoint Presentation</vt:lpstr>
      <vt:lpstr>SOME OF THE MISTAKES MADE BY PARENTS</vt:lpstr>
      <vt:lpstr>SOME OF THE MISTAKES MADE BY PARENTS</vt:lpstr>
      <vt:lpstr>SOME OF THE MISTAKES MADE BY PARENTS</vt:lpstr>
      <vt:lpstr>SOME OF THE MISTAKES MADE BY PARENTS</vt:lpstr>
      <vt:lpstr>SOME OF THE MISTAKES MADE BY PARENTS</vt:lpstr>
      <vt:lpstr>ONE OF THE GREATEST DANGERS WE MUST AVOID AS PARENTS IS NOT BEING FAITHFUL CHRISTIANS AND SETTING THE PROPER EXAMPLES FOR OUR CHILDREN!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</cp:revision>
  <dcterms:created xsi:type="dcterms:W3CDTF">2023-04-14T19:46:53Z</dcterms:created>
  <dcterms:modified xsi:type="dcterms:W3CDTF">2023-04-14T21:10:26Z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